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7" r:id="rId7"/>
    <p:sldId id="278" r:id="rId8"/>
    <p:sldId id="279" r:id="rId9"/>
    <p:sldId id="314" r:id="rId10"/>
    <p:sldId id="315" r:id="rId11"/>
    <p:sldId id="316" r:id="rId12"/>
    <p:sldId id="317" r:id="rId13"/>
    <p:sldId id="318" r:id="rId14"/>
    <p:sldId id="312" r:id="rId15"/>
    <p:sldId id="319" r:id="rId16"/>
    <p:sldId id="320" r:id="rId17"/>
    <p:sldId id="321" r:id="rId18"/>
    <p:sldId id="322" r:id="rId19"/>
    <p:sldId id="323" r:id="rId20"/>
    <p:sldId id="324" r:id="rId21"/>
    <p:sldId id="313" r:id="rId22"/>
    <p:sldId id="325" r:id="rId23"/>
    <p:sldId id="326" r:id="rId24"/>
    <p:sldId id="327" r:id="rId25"/>
    <p:sldId id="328" r:id="rId26"/>
    <p:sldId id="329" r:id="rId27"/>
    <p:sldId id="330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23BD2-2015-498E-B6D5-19AB939A7BCD}" v="10" dt="2023-11-28T08:40:15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79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1" y="6311097"/>
            <a:ext cx="599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deellogboek - CZS v2.0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616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2: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05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85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39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40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253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2111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1206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3: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04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3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266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744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2951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528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57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Email: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1: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</a:t>
            </a:r>
            <a:r>
              <a:rPr lang="nl-NL" altLang="nl-NL" sz="1800">
                <a:solidFill>
                  <a:schemeClr val="accent5">
                    <a:lumMod val="50000"/>
                  </a:schemeClr>
                </a:solidFill>
              </a:rPr>
              <a:t>geboortedatum cliënt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67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52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46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4847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7d83a7-c741-4262-9b88-9a8c79b2aedd">
      <Terms xmlns="http://schemas.microsoft.com/office/infopath/2007/PartnerControls"/>
    </lcf76f155ced4ddcb4097134ff3c332f>
    <TaxCatchAll xmlns="74e4bf32-f14f-47be-a417-409b8177834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FF1A4C99964295C33C0D7A744CF6" ma:contentTypeVersion="17" ma:contentTypeDescription="Een nieuw document maken." ma:contentTypeScope="" ma:versionID="82f4f5487578db1a8a66715dbc3b0596">
  <xsd:schema xmlns:xsd="http://www.w3.org/2001/XMLSchema" xmlns:xs="http://www.w3.org/2001/XMLSchema" xmlns:p="http://schemas.microsoft.com/office/2006/metadata/properties" xmlns:ns2="8b7d83a7-c741-4262-9b88-9a8c79b2aedd" xmlns:ns3="74e4bf32-f14f-47be-a417-409b8177834f" targetNamespace="http://schemas.microsoft.com/office/2006/metadata/properties" ma:root="true" ma:fieldsID="d467a8ed49b90baad9fef8a34c24f187" ns2:_="" ns3:_="">
    <xsd:import namespace="8b7d83a7-c741-4262-9b88-9a8c79b2aedd"/>
    <xsd:import namespace="74e4bf32-f14f-47be-a417-409b81778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d83a7-c741-4262-9b88-9a8c79b2a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ffdf876-6a00-464e-b230-cb0d4a0b31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4bf32-f14f-47be-a417-409b817783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8d73c5-c67f-446b-b20c-137374bc9196}" ma:internalName="TaxCatchAll" ma:showField="CatchAllData" ma:web="74e4bf32-f14f-47be-a417-409b817783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5FC6AF-1B95-47E0-92F5-15F9C2ED3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3CF32-9E9A-4D8A-8223-78E29A51FB1C}">
  <ds:schemaRefs>
    <ds:schemaRef ds:uri="http://schemas.microsoft.com/office/2006/metadata/properties"/>
    <ds:schemaRef ds:uri="http://schemas.microsoft.com/office/infopath/2007/PartnerControls"/>
    <ds:schemaRef ds:uri="8b7d83a7-c741-4262-9b88-9a8c79b2aedd"/>
    <ds:schemaRef ds:uri="74e4bf32-f14f-47be-a417-409b8177834f"/>
  </ds:schemaRefs>
</ds:datastoreItem>
</file>

<file path=customXml/itemProps3.xml><?xml version="1.0" encoding="utf-8"?>
<ds:datastoreItem xmlns:ds="http://schemas.openxmlformats.org/officeDocument/2006/customXml" ds:itemID="{1BFEA1E8-0517-4C06-9CDB-2F267A658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d83a7-c741-4262-9b88-9a8c79b2aedd"/>
    <ds:schemaRef ds:uri="74e4bf32-f14f-47be-a417-409b81778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612</Words>
  <Application>Microsoft Office PowerPoint</Application>
  <PresentationFormat>Breedbeeld</PresentationFormat>
  <Paragraphs>159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Hartman - Drost, A.N. (Angelique)</cp:lastModifiedBy>
  <cp:revision>87</cp:revision>
  <dcterms:created xsi:type="dcterms:W3CDTF">2021-04-08T10:45:29Z</dcterms:created>
  <dcterms:modified xsi:type="dcterms:W3CDTF">2025-02-03T09:52:40Z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0x010100CA8CFD3F7F5AFD4ABCB4732D288DEB31</vt:lpwstr>
  </property>
</Properties>
</file>