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77" r:id="rId7"/>
    <p:sldId id="278" r:id="rId8"/>
    <p:sldId id="279" r:id="rId9"/>
    <p:sldId id="260" r:id="rId10"/>
    <p:sldId id="281" r:id="rId11"/>
    <p:sldId id="297" r:id="rId12"/>
    <p:sldId id="298" r:id="rId13"/>
    <p:sldId id="311" r:id="rId14"/>
    <p:sldId id="282" r:id="rId15"/>
    <p:sldId id="299" r:id="rId16"/>
    <p:sldId id="300" r:id="rId17"/>
    <p:sldId id="284" r:id="rId18"/>
    <p:sldId id="301" r:id="rId19"/>
    <p:sldId id="285" r:id="rId20"/>
    <p:sldId id="286" r:id="rId21"/>
    <p:sldId id="302" r:id="rId22"/>
    <p:sldId id="303" r:id="rId23"/>
    <p:sldId id="314" r:id="rId24"/>
    <p:sldId id="287" r:id="rId25"/>
    <p:sldId id="304" r:id="rId26"/>
    <p:sldId id="288" r:id="rId27"/>
    <p:sldId id="305" r:id="rId28"/>
    <p:sldId id="306" r:id="rId29"/>
    <p:sldId id="289" r:id="rId30"/>
    <p:sldId id="261" r:id="rId31"/>
    <p:sldId id="307" r:id="rId32"/>
    <p:sldId id="309" r:id="rId33"/>
    <p:sldId id="310" r:id="rId34"/>
    <p:sldId id="312" r:id="rId35"/>
    <p:sldId id="293" r:id="rId36"/>
    <p:sldId id="294" r:id="rId37"/>
    <p:sldId id="295" r:id="rId38"/>
    <p:sldId id="296" r:id="rId3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BF19A7-1684-23BE-7AEB-93CE7F1699F5}" v="6" dt="2024-10-24T13:02:31.7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792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9C8B7-3B31-964A-9D49-FBE3BDDE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5E74AE-2D80-9F4C-84DC-6CA35177E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C89F75-7E5E-5746-A8CC-1DDDC03C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66D1B-95DA-3F4B-AA3A-794D756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AB1EE-3221-5649-B8DE-43F80202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DB02-8DD8-5A41-8100-F2CC2316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B853F7-C59D-E249-A785-FF7BF4D5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69C42-710A-124C-8D80-6B0CE062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2E8A0-8B66-CC42-AB97-73F36ED3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B56AB0-AF57-AB4F-9D9F-3F5622C6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8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9C5219-B9C4-5844-A550-04F1048DA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4145CA-A93A-7A41-9124-2CCE15E6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833A2-D446-9B49-BFF7-B369848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EF005-CBB9-F84E-B854-5F10D52F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3F44B-4CEF-A04D-A412-F989E3DE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8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A8DB3-383E-134D-A3CF-20757FEA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225746-E05C-8842-984E-020A7907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D52F73-92A7-7748-B1C8-C8C992F3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004D09-DC36-B040-BC50-50CA598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6F23D-6A2F-0F46-97A7-38557288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72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D1290-7404-CB4A-AB48-2AF4CB60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60624-BAF8-AD4D-95C6-5A848211C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174A19-1C48-EC43-BCC3-A3484706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33EFE-5459-8E4F-A374-380B1076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1FCF0B-B2FB-974B-9ED9-93F4FA11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61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67D31-854B-6849-A1E1-4567309F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B0FED-D890-B946-A102-BB809C5FD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932BBE-67E0-0B42-85B0-429C13AC5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12A088-AB4C-3D4B-9D7B-69091206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989B06-45BB-DD4D-A557-6BFC3C6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9941C-E231-DB49-9D6D-807393CE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9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1A2DB-3782-0F41-96D5-5CBBACF3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FFE4B-7E54-5740-BD8D-F11145EA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86252D-DA9A-8142-B37E-3E75FDC0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A77FA9-0010-0E43-BD29-A7ABB5DF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BFE860-213E-424A-8BB4-5C10F9F7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29E54D-5B54-C44B-A42A-5D72D39C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1A10B0-3754-5F4A-B204-4470C7FF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DBCBD0-584E-864D-AD34-7E30466F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6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1296B-870F-F847-B6CE-008EFF8B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731820-E6B6-6D4A-BB7C-2C37AF0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DBF8F4-C1CC-6343-85A8-C03EA85C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E635DF-4B0A-8649-8D24-AD1E9DD4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8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EC44CD-6814-874B-9C91-B97CFA03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C27A4E-71F2-2A4E-A32D-5DB46ADE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F82663-7CE3-4D43-9D03-16DF9BF9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1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ED675-DB48-0146-8E15-BE7BA1CA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BEDDB9-1C64-BD4E-9B14-B345B0E9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685EE8-BCF9-9041-8F49-5B94F7D4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4CCFDB-78F8-C046-8851-95FD325D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107B79-0D21-BA46-AC4E-83824F14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9D26BC-3507-C644-B06C-E4318033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68BC2-F04D-BC41-891D-5E44AAAF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E8EBA8-D056-9342-98FE-6204683F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0AFC6-338B-8248-BBFB-9BFA7429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3D4AAC-4BA9-3848-8D7B-B59CB6BD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B4F2BE-C196-FB4B-B010-184BF98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31D51-06F1-1441-BE3F-A4005A1E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08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B23861-FFD8-6A44-9C66-9031217D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C520DC-DE96-E446-B0CE-59FD617D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26E23-B9C7-0140-BF81-340034174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3A1BD-D027-A942-9902-297E2DA5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E0824-A123-1248-996C-3DB48584B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s.nl/documenten/kwaliteitsbeoordeling-tweede-trimester-seo" TargetMode="External"/><Relationship Id="rId2" Type="http://schemas.openxmlformats.org/officeDocument/2006/relationships/hyperlink" Target="https://www.peridos.nl/wp-content/uploads/2022/05/Beschrijving-beeldbeoordeling-eerste-tweede-trimester-SEO-Echoscopist-V1.7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peridos.nl/seo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2235"/>
            <a:ext cx="9144000" cy="3285565"/>
          </a:xfrm>
        </p:spPr>
        <p:txBody>
          <a:bodyPr>
            <a:noAutofit/>
          </a:bodyPr>
          <a:lstStyle/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Logboek</a:t>
            </a:r>
            <a:r>
              <a:rPr lang="nl-NL" sz="5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Tw</a:t>
            </a:r>
            <a:r>
              <a:rPr lang="nl-NL" sz="6600" b="1" dirty="0">
                <a:solidFill>
                  <a:srgbClr val="1F4E79"/>
                </a:solidFill>
              </a:rPr>
              <a:t>eed</a:t>
            </a:r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e trimester SEO </a:t>
            </a:r>
          </a:p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beeldbeoordeling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4E526C4F-3DDF-47E9-A735-5F71C4058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70CB9FE-11D1-EEF1-C581-D8D6538A4FB0}"/>
              </a:ext>
            </a:extLst>
          </p:cNvPr>
          <p:cNvSpPr txBox="1"/>
          <p:nvPr/>
        </p:nvSpPr>
        <p:spPr>
          <a:xfrm>
            <a:off x="257661" y="6311097"/>
            <a:ext cx="440871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400" i="1" dirty="0">
                <a:solidFill>
                  <a:srgbClr val="1F4E79"/>
                </a:solidFill>
              </a:rPr>
              <a:t>Behorend bij Scoreformulier Beeldbeoordeling TTSEO v2.3</a:t>
            </a:r>
          </a:p>
        </p:txBody>
      </p:sp>
    </p:spTree>
    <p:extLst>
      <p:ext uri="{BB962C8B-B14F-4D97-AF65-F5344CB8AC3E}">
        <p14:creationId xmlns:p14="http://schemas.microsoft.com/office/powerpoint/2010/main" val="9484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Wervelkolom- coronaal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)-sacraal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9413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Sagittale doorsnede profiel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769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Transversale doorsnede 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orbitae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42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Coronale doorsnede neus, lippen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31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Thorax: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Vorm thorax en echogeniciteit longen en positie van het hart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571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Thorax: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7477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diaphragma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854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Vierkamerbeeld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575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Linker uitstroombaan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80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Rechter uitstroombaan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266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 view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406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863600"/>
            <a:ext cx="9914965" cy="5214471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Procedure:</a:t>
            </a:r>
          </a:p>
          <a:p>
            <a:pPr algn="l"/>
            <a:endParaRPr lang="nl-NL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Per echoscopist worden 5 recente Tweede trimester SEO’s geselecteerd door het Regionaal Centrum. Deze zijn te vinden in Peridos.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U kiest zelf de 3 beste casus die u in wilt sturen voor de beoordeling.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echobeelden dient u </a:t>
            </a:r>
            <a:r>
              <a:rPr lang="nl-NL" altLang="nl-NL" sz="1800" u="sng" dirty="0">
                <a:solidFill>
                  <a:schemeClr val="accent5">
                    <a:lumMod val="50000"/>
                  </a:schemeClr>
                </a:solidFill>
              </a:rPr>
              <a:t>per casus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aan te leveren in een PowerPointpresentatie volgens dit format.    Iedere dia heeft een titel zodat u weet welk beeld moet worden toegevoegd.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accent5">
                    <a:lumMod val="50000"/>
                  </a:schemeClr>
                </a:solidFill>
              </a:rPr>
              <a:t> Een tweede aanvullende afbeelding moet op een zelf aan te maken aparte dia geplakt worden, zodat er niet meer dan een plaatje op een dia komt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Een handleiding voor het versturen van dit logboek kunt u vinden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Peridos.nl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beeldbeoordeling zal plaatsvinden volgens de RIVM-CvB-richtlijn: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PNS.nl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Het scoreformulier vindt u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Peridos.nl 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Bij vragen of problemen kunt u contact opnemen met uw Regionaal Centrum. </a:t>
            </a: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23BBEFB3-0039-42EA-9D31-E7CEB95B7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987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3-vessel-trachea view (V-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sign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906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606765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Buikwand en navelstrenginsertie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030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Maagvulling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(mag in doorsnede AC)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678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Darmpakket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045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Pyelum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nierparenchym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links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635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Pyelum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nierparenchym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rechts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3360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Blaasvulling en 2 navelstrengvaten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09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01357531-BD01-C1B1-9198-3E9480DAE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been en voet links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58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E2D434F9-EFC1-63B1-4571-2954AB231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been en voet rechts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52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95AF916A-104D-2C40-EB51-79A25015E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arm en hand links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02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2894"/>
            <a:ext cx="9144000" cy="2944906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Naam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echoscopist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AGB-code: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Tel.nr.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Zorginstelling(en) waar u Tweede Trimester SEO’s verricht:</a:t>
            </a:r>
          </a:p>
          <a:p>
            <a:pPr algn="l"/>
            <a:endParaRPr lang="nl-NL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402DC123-C41A-43BB-B114-88DD32938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0655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85950219-20B3-97BF-A3FC-CA94AFD1D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arm en hand rechts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61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Placenta-lokalisatie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r>
              <a:rPr lang="nl-NL" altLang="nl-NL" sz="2400" dirty="0">
                <a:solidFill>
                  <a:srgbClr val="1F497D"/>
                </a:solidFill>
              </a:rPr>
              <a:t>Placenta t.o.v. ostium </a:t>
            </a:r>
            <a:r>
              <a:rPr lang="nl-NL" altLang="nl-NL" sz="2400" dirty="0" err="1">
                <a:solidFill>
                  <a:srgbClr val="1F497D"/>
                </a:solidFill>
              </a:rPr>
              <a:t>internum</a:t>
            </a:r>
            <a:r>
              <a:rPr lang="nl-NL" altLang="nl-NL" sz="2400" dirty="0">
                <a:solidFill>
                  <a:srgbClr val="1F497D"/>
                </a:solidFill>
              </a:rPr>
              <a:t> cervix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706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517366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HC (hoofdomtrek)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9988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09590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TCD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diameter)</a:t>
            </a: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3084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AC (buikomtrek) </a:t>
            </a: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913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FL (femurlengte)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670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Per casus invullen: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</a:t>
            </a:r>
            <a:r>
              <a:rPr lang="nl-NL" altLang="nl-NL" sz="1800">
                <a:solidFill>
                  <a:schemeClr val="accent5">
                    <a:lumMod val="50000"/>
                  </a:schemeClr>
                </a:solidFill>
              </a:rPr>
              <a:t>geboortedatum cliënt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8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schedelbot /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hersenstructuur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28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B6A63-8A8F-4E79-A3E2-763C3787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13" y="444137"/>
            <a:ext cx="2659016" cy="1156063"/>
          </a:xfrm>
        </p:spPr>
        <p:txBody>
          <a:bodyPr anchor="t"/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212" y="1600200"/>
            <a:ext cx="2659016" cy="1371600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achterhoorn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Afbeelding 5" descr="Peridos">
            <a:extLst>
              <a:ext uri="{FF2B5EF4-FFF2-40B4-BE49-F238E27FC236}">
                <a16:creationId xmlns:a16="http://schemas.microsoft.com/office/drawing/2014/main" id="{7B117B9D-3AA3-4D10-9B1F-7281427E1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04924376-7B47-483A-BB08-FE225C89F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41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96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Wervelkolom-sagittaal </a:t>
            </a: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(mag in meerdere opnamen, dan dia’s toevoegen)</a:t>
            </a:r>
          </a:p>
          <a:p>
            <a:endParaRPr lang="nl-NL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77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Wervelkolom- coronaal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-(sacraal)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5814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7d83a7-c741-4262-9b88-9a8c79b2aedd">
      <Terms xmlns="http://schemas.microsoft.com/office/infopath/2007/PartnerControls"/>
    </lcf76f155ced4ddcb4097134ff3c332f>
    <TaxCatchAll xmlns="74e4bf32-f14f-47be-a417-409b8177834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0FF1A4C99964295C33C0D7A744CF6" ma:contentTypeVersion="18" ma:contentTypeDescription="Een nieuw document maken." ma:contentTypeScope="" ma:versionID="75286227c1e356c8abcf8134dc53ed8b">
  <xsd:schema xmlns:xsd="http://www.w3.org/2001/XMLSchema" xmlns:xs="http://www.w3.org/2001/XMLSchema" xmlns:p="http://schemas.microsoft.com/office/2006/metadata/properties" xmlns:ns2="8b7d83a7-c741-4262-9b88-9a8c79b2aedd" xmlns:ns3="74e4bf32-f14f-47be-a417-409b8177834f" targetNamespace="http://schemas.microsoft.com/office/2006/metadata/properties" ma:root="true" ma:fieldsID="0c1d9b35ab0d615867070b26b2cfe33e" ns2:_="" ns3:_="">
    <xsd:import namespace="8b7d83a7-c741-4262-9b88-9a8c79b2aedd"/>
    <xsd:import namespace="74e4bf32-f14f-47be-a417-409b817783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7d83a7-c741-4262-9b88-9a8c79b2ae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3ffdf876-6a00-464e-b230-cb0d4a0b31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4bf32-f14f-47be-a417-409b8177834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8d73c5-c67f-446b-b20c-137374bc9196}" ma:internalName="TaxCatchAll" ma:showField="CatchAllData" ma:web="74e4bf32-f14f-47be-a417-409b817783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AE1413-B9B5-4188-BB1E-E8D18248B969}">
  <ds:schemaRefs>
    <ds:schemaRef ds:uri="http://schemas.microsoft.com/office/2006/metadata/properties"/>
    <ds:schemaRef ds:uri="http://schemas.microsoft.com/office/infopath/2007/PartnerControls"/>
    <ds:schemaRef ds:uri="f8b7475d-8eb5-4b27-b5d9-1e80ecb913d5"/>
    <ds:schemaRef ds:uri="1e406866-cbda-44c9-b743-3bfaba07787c"/>
    <ds:schemaRef ds:uri="c478c9ba-b3b6-4de5-b552-ea7b466e8b2e"/>
    <ds:schemaRef ds:uri="9af68710-22b7-49a0-ae09-6fd475361259"/>
    <ds:schemaRef ds:uri="8b7d83a7-c741-4262-9b88-9a8c79b2aedd"/>
    <ds:schemaRef ds:uri="74e4bf32-f14f-47be-a417-409b8177834f"/>
  </ds:schemaRefs>
</ds:datastoreItem>
</file>

<file path=customXml/itemProps2.xml><?xml version="1.0" encoding="utf-8"?>
<ds:datastoreItem xmlns:ds="http://schemas.openxmlformats.org/officeDocument/2006/customXml" ds:itemID="{48F7E23D-B516-4269-B1CD-27E780E29F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1839BD-3DFF-4160-94B7-346522149B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7d83a7-c741-4262-9b88-9a8c79b2aedd"/>
    <ds:schemaRef ds:uri="74e4bf32-f14f-47be-a417-409b817783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479</Words>
  <Application>Microsoft Office PowerPoint</Application>
  <PresentationFormat>Breedbeeld</PresentationFormat>
  <Paragraphs>210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Gelaat:</vt:lpstr>
      <vt:lpstr>Gelaat:</vt:lpstr>
      <vt:lpstr>Gelaat:</vt:lpstr>
      <vt:lpstr>Thorax:</vt:lpstr>
      <vt:lpstr>Thorax:</vt:lpstr>
      <vt:lpstr>Hart:</vt:lpstr>
      <vt:lpstr>Hart:</vt:lpstr>
      <vt:lpstr>Hart:</vt:lpstr>
      <vt:lpstr>Hart:</vt:lpstr>
      <vt:lpstr>Hart:</vt:lpstr>
      <vt:lpstr>Abdomen:</vt:lpstr>
      <vt:lpstr>Abdomen:</vt:lpstr>
      <vt:lpstr>Abdomen:</vt:lpstr>
      <vt:lpstr>Abdomen:</vt:lpstr>
      <vt:lpstr>Abdomen:</vt:lpstr>
      <vt:lpstr>Abdomen:</vt:lpstr>
      <vt:lpstr>Extremiteiten: </vt:lpstr>
      <vt:lpstr>Extremiteiten: </vt:lpstr>
      <vt:lpstr>Extremiteiten: </vt:lpstr>
      <vt:lpstr>Extremiteiten: </vt:lpstr>
      <vt:lpstr>Placenta-lokalisatie </vt:lpstr>
      <vt:lpstr>Biometrie:</vt:lpstr>
      <vt:lpstr>Biometrie:</vt:lpstr>
      <vt:lpstr>Biometrie:</vt:lpstr>
      <vt:lpstr>Biometrie: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&lt;Voeg hier het logo van het RC toe&gt;</dc:title>
  <dc:creator>V Verf</dc:creator>
  <cp:lastModifiedBy>Hartman - Drost, A.N. (Angelique)</cp:lastModifiedBy>
  <cp:revision>90</cp:revision>
  <dcterms:created xsi:type="dcterms:W3CDTF">2021-04-08T10:45:29Z</dcterms:created>
  <dcterms:modified xsi:type="dcterms:W3CDTF">2025-02-03T09:51:18Z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0x01010099C0FF1A4C99964295C33C0D7A744CF6</vt:lpwstr>
  </property>
  <property fmtid="{D5CDD505-2E9C-101B-9397-08002B2CF9AE}" pid="3" name="MediaServiceImageTags">
    <vt:lpwstr/>
  </property>
</Properties>
</file>